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7" r:id="rId2"/>
    <p:sldId id="257" r:id="rId3"/>
    <p:sldId id="258" r:id="rId4"/>
    <p:sldId id="259" r:id="rId5"/>
    <p:sldId id="278" r:id="rId6"/>
    <p:sldId id="279" r:id="rId7"/>
    <p:sldId id="280" r:id="rId8"/>
    <p:sldId id="271" r:id="rId9"/>
    <p:sldId id="281" r:id="rId10"/>
    <p:sldId id="273" r:id="rId11"/>
    <p:sldId id="282" r:id="rId12"/>
    <p:sldId id="261" r:id="rId13"/>
    <p:sldId id="262" r:id="rId14"/>
    <p:sldId id="274" r:id="rId15"/>
    <p:sldId id="263" r:id="rId16"/>
    <p:sldId id="264" r:id="rId17"/>
    <p:sldId id="26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04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6733E2-E13E-41B8-AF13-69046B4E11B7}" type="datetimeFigureOut">
              <a:rPr lang="en-US" smtClean="0"/>
              <a:t>24-Oct-13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818B56-293B-4BE1-9E25-131ED2AD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847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9F3221-F8DD-479B-90FF-4C805986D94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24-Oct-13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g"/><Relationship Id="rId3" Type="http://schemas.openxmlformats.org/officeDocument/2006/relationships/image" Target="../media/image2.jpg"/><Relationship Id="rId7" Type="http://schemas.openxmlformats.org/officeDocument/2006/relationships/image" Target="../media/image12.jpeg"/><Relationship Id="rId12" Type="http://schemas.openxmlformats.org/officeDocument/2006/relationships/image" Target="../media/image17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11" Type="http://schemas.openxmlformats.org/officeDocument/2006/relationships/image" Target="../media/image16.jpg"/><Relationship Id="rId5" Type="http://schemas.openxmlformats.org/officeDocument/2006/relationships/image" Target="../media/image10.jpeg"/><Relationship Id="rId15" Type="http://schemas.openxmlformats.org/officeDocument/2006/relationships/image" Target="../media/image20.jpg"/><Relationship Id="rId10" Type="http://schemas.openxmlformats.org/officeDocument/2006/relationships/image" Target="../media/image15.jpeg"/><Relationship Id="rId4" Type="http://schemas.openxmlformats.org/officeDocument/2006/relationships/image" Target="../media/image9.jpg"/><Relationship Id="rId9" Type="http://schemas.openxmlformats.org/officeDocument/2006/relationships/image" Target="../media/image14.jpg"/><Relationship Id="rId1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86"/>
            <a:ext cx="9144000" cy="67792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62200" y="3733800"/>
            <a:ext cx="5105400" cy="2514600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8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bn-BD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228600"/>
            <a:ext cx="5943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 পাঠে সবাইকে </a:t>
            </a:r>
            <a:endParaRPr lang="en-US" sz="6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836"/>
            <a:ext cx="4572001" cy="68157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5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709" y="3231284"/>
            <a:ext cx="9116289" cy="36317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bn-BD" sz="8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আলী হোসেন </a:t>
            </a:r>
          </a:p>
          <a:p>
            <a:pPr algn="ctr">
              <a:buNone/>
            </a:pPr>
            <a:r>
              <a:rPr lang="bn-BD" sz="54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সহকারি </a:t>
            </a:r>
            <a:r>
              <a:rPr lang="bn-BD" sz="5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</a:p>
          <a:p>
            <a:pPr algn="ctr">
              <a:buNone/>
            </a:pPr>
            <a:r>
              <a:rPr lang="bn-BD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চর কাশিম নগর</a:t>
            </a:r>
            <a:r>
              <a:rPr lang="bn-BD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সরকারি প্রাথমিক বিদ্যালয়</a:t>
            </a:r>
          </a:p>
          <a:p>
            <a:pPr algn="ctr">
              <a:buNone/>
            </a:pPr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বেলাব,নরসিংদী</a:t>
            </a:r>
            <a:endParaRPr lang="en-US" sz="4800" dirty="0"/>
          </a:p>
        </p:txBody>
      </p:sp>
      <p:sp>
        <p:nvSpPr>
          <p:cNvPr id="4" name="Oval 3"/>
          <p:cNvSpPr/>
          <p:nvPr/>
        </p:nvSpPr>
        <p:spPr>
          <a:xfrm>
            <a:off x="-27709" y="800100"/>
            <a:ext cx="4318866" cy="15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en-US" sz="6000" dirty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45316"/>
            <a:ext cx="3352798" cy="31550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53040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1" y="228600"/>
            <a:ext cx="8839199" cy="6555641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শ্রেণিঃ </a:t>
            </a:r>
            <a:r>
              <a:rPr lang="bn-BD" sz="72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চতুর্থ</a:t>
            </a:r>
          </a:p>
          <a:p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bn-BD" sz="7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বাংলা</a:t>
            </a:r>
          </a:p>
          <a:p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পাঠঃ</a:t>
            </a:r>
          </a:p>
          <a:p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পাঠ্যাংশঃ </a:t>
            </a:r>
            <a:r>
              <a:rPr lang="bn-BD" sz="6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বড় বোন ঝর্ণা......ভূড়িভুজে মেতে উঠে পর্যন্ত</a:t>
            </a:r>
            <a:endParaRPr lang="en-US" sz="6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577414"/>
            <a:ext cx="3505200" cy="702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9975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636" y="277091"/>
            <a:ext cx="8915400" cy="674030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শিখণফলঃ</a:t>
            </a:r>
          </a:p>
          <a:p>
            <a:r>
              <a:rPr lang="bn-BD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১)শুদ্ধ ওস্পষ্ট উচ্চারনে পাঠ্যাংশটুকু</a:t>
            </a:r>
          </a:p>
          <a:p>
            <a:r>
              <a:rPr lang="bn-BD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পড়তে পারবে।</a:t>
            </a:r>
          </a:p>
          <a:p>
            <a:r>
              <a:rPr lang="bn-BD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২)দোয়েল ও চড়ুই</a:t>
            </a:r>
            <a:r>
              <a:rPr lang="bn-BD" sz="7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পাখি সম্পর্কে জানবে।</a:t>
            </a:r>
          </a:p>
        </p:txBody>
      </p:sp>
    </p:spTree>
    <p:extLst>
      <p:ext uri="{BB962C8B-B14F-4D97-AF65-F5344CB8AC3E}">
        <p14:creationId xmlns:p14="http://schemas.microsoft.com/office/powerpoint/2010/main" val="3338997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540"/>
            <a:ext cx="9144000" cy="156966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এসো কিছু ছবি দেখি </a:t>
            </a:r>
            <a:endParaRPr lang="en-US" sz="9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" y="1600200"/>
            <a:ext cx="2168670" cy="14382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597" y="1607128"/>
            <a:ext cx="2167803" cy="14313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399" y="1651290"/>
            <a:ext cx="2514600" cy="14313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607128"/>
            <a:ext cx="2286000" cy="14382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" y="3124200"/>
            <a:ext cx="2168670" cy="1524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597" y="3124200"/>
            <a:ext cx="2167803" cy="1524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359" y="3045403"/>
            <a:ext cx="2483642" cy="160279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1" y="3103418"/>
            <a:ext cx="2285999" cy="145905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378" y="4731327"/>
            <a:ext cx="2147021" cy="14287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677" y="4731328"/>
            <a:ext cx="2466323" cy="14287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273" y="4738256"/>
            <a:ext cx="2209800" cy="142874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27" y="6167005"/>
            <a:ext cx="9130145" cy="584775"/>
          </a:xfrm>
          <a:prstGeom prst="rect">
            <a:avLst/>
          </a:prstGeom>
          <a:blipFill dpi="0"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 গুলো কিসের ছবি 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" y="4860289"/>
            <a:ext cx="2168671" cy="12997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298710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32508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1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আজকের পাঠঃ</a:t>
            </a:r>
          </a:p>
          <a:p>
            <a:pPr algn="ctr"/>
            <a:r>
              <a:rPr lang="bn-BD" sz="1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পাখির জগত</a:t>
            </a:r>
            <a:endParaRPr lang="en-US" sz="13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412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914400"/>
            <a:ext cx="7924800" cy="520142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bn-BD" sz="1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শিক্ষকের</a:t>
            </a:r>
          </a:p>
          <a:p>
            <a:r>
              <a:rPr lang="bn-BD" sz="1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আদর্শ পাঠ</a:t>
            </a:r>
            <a:endParaRPr lang="en-US" sz="1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86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8480"/>
            <a:ext cx="9144000" cy="49733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819400" y="2287726"/>
            <a:ext cx="3276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দোয়েল</a:t>
            </a:r>
            <a:endParaRPr lang="en-US" sz="9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" y="422701"/>
            <a:ext cx="9144000" cy="120032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আমাদের জাতীয় পাখি কোনটি?</a:t>
            </a:r>
            <a:endParaRPr lang="en-US" sz="7200" dirty="0">
              <a:solidFill>
                <a:schemeClr val="bg1">
                  <a:lumMod val="9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312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430" y="2971800"/>
            <a:ext cx="1905000" cy="177468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xtBox 2"/>
          <p:cNvSpPr txBox="1"/>
          <p:nvPr/>
        </p:nvSpPr>
        <p:spPr>
          <a:xfrm>
            <a:off x="228600" y="45720"/>
            <a:ext cx="8763000" cy="11079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দোয়েল পাখির বৈশিষ্ট্য গুলো কি?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3200400" y="1402080"/>
            <a:ext cx="2400300" cy="1341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আমাদের জাতীয় পাখি</a:t>
            </a:r>
            <a:endParaRPr lang="en-US" sz="24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6096000" y="1402080"/>
            <a:ext cx="2514600" cy="156972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রঙ সাদা কালো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6553200" y="3810000"/>
            <a:ext cx="2438400" cy="1981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লোকালয়ে আর অগভীর জঙ্গলে বাস করে</a:t>
            </a:r>
            <a:endParaRPr lang="en-US" sz="2800" dirty="0">
              <a:solidFill>
                <a:schemeClr val="accent6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733800" y="5036250"/>
            <a:ext cx="2819400" cy="16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পোকা আর ফুলের মধু খায়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457200" y="4800600"/>
            <a:ext cx="2590800" cy="1661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পাতার ফাকে বসে শিষ দেয়</a:t>
            </a:r>
            <a:endParaRPr lang="en-US" sz="2800" dirty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28600" y="2514600"/>
            <a:ext cx="2971800" cy="2057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ফসলের উপকার করে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71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sus\Pictures\170310_sparro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0"/>
            <a:ext cx="8991600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1920" y="77450"/>
            <a:ext cx="8991600" cy="144655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এই পাখিটি চেন ?</a:t>
            </a:r>
          </a:p>
          <a:p>
            <a:pPr algn="ctr"/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আমাদের সবচেয়ে পরিচিত পাখি</a:t>
            </a:r>
            <a:endParaRPr lang="en-US" sz="4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53200" y="5680799"/>
            <a:ext cx="1905000" cy="76944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চড়ুই পাখি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76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sus\Pictures\170310_sparro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362200"/>
            <a:ext cx="3048000" cy="25908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4191000" y="152400"/>
            <a:ext cx="2209800" cy="1562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লোকালয়ে বাস করে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6400800" y="1981200"/>
            <a:ext cx="2286000" cy="1676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৬ ইঞ্চি লম্বা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685800" y="914400"/>
            <a:ext cx="2133600" cy="16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দল বেধে পাকা ফল খায়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52400" y="3886200"/>
            <a:ext cx="2362200" cy="1828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ফসলের বন্ধু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886200" y="4953000"/>
            <a:ext cx="23622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কীট পতঙ্গ খায়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6705600" y="4114800"/>
            <a:ext cx="2133600" cy="1828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তিন থেকে পাঁচটি ডিম পাড়ে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337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762496"/>
            <a:ext cx="8683787" cy="37702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none" rtlCol="0">
            <a:spAutoFit/>
          </a:bodyPr>
          <a:lstStyle/>
          <a:p>
            <a:r>
              <a:rPr lang="bn-BD" sz="239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সরব পাঠ</a:t>
            </a:r>
            <a:endParaRPr lang="en-US" sz="239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326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983" y="380340"/>
            <a:ext cx="9070017" cy="520142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1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বাংলা বইয়ের</a:t>
            </a:r>
          </a:p>
          <a:p>
            <a:r>
              <a:rPr lang="bn-BD" sz="1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৬৬পৃষ্ঠা খোল</a:t>
            </a:r>
            <a:endParaRPr lang="en-US" sz="1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86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762000"/>
            <a:ext cx="7010400" cy="221599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13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দলিয় কাজ</a:t>
            </a:r>
            <a:endParaRPr lang="en-US" sz="13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977991"/>
            <a:ext cx="9144000" cy="221599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১ নং দলঃ দোয়েল পাখির বর্ননা।</a:t>
            </a:r>
          </a:p>
          <a:p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 নং দলঃ চড়ুই পাখির বর্ননা ।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99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457200"/>
            <a:ext cx="8839200" cy="62170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19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মূল্যায়ন ও নিরাময়</a:t>
            </a:r>
            <a:endParaRPr lang="en-US" sz="199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04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04800"/>
            <a:ext cx="9144000" cy="563231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lvl="0"/>
            <a:r>
              <a:rPr lang="bn-BD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১)শুদ্ধ ওস্পষ্ট উচ্চারনে পাঠ্যাংশটুকু</a:t>
            </a:r>
          </a:p>
          <a:p>
            <a:pPr lvl="0"/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পড়।</a:t>
            </a:r>
            <a:endParaRPr lang="bn-BD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bn-BD" sz="72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২)দোয়েল ও চড়ুই পাখি সম্পর্কে </a:t>
            </a:r>
            <a:r>
              <a:rPr lang="bn-BD" sz="72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লিখ।</a:t>
            </a:r>
            <a:endParaRPr lang="bn-BD" sz="7200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25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75530" y="457200"/>
            <a:ext cx="351089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115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634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167</Words>
  <Application>Microsoft Office PowerPoint</Application>
  <PresentationFormat>On-screen Show (4:3)</PresentationFormat>
  <Paragraphs>51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lalon</dc:creator>
  <cp:lastModifiedBy>Asus</cp:lastModifiedBy>
  <cp:revision>29</cp:revision>
  <dcterms:created xsi:type="dcterms:W3CDTF">2006-08-16T00:00:00Z</dcterms:created>
  <dcterms:modified xsi:type="dcterms:W3CDTF">2013-10-24T05:58:35Z</dcterms:modified>
</cp:coreProperties>
</file>